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</p:sldMasterIdLst>
  <p:sldIdLst>
    <p:sldId id="261" r:id="rId2"/>
    <p:sldId id="263" r:id="rId3"/>
    <p:sldId id="262" r:id="rId4"/>
    <p:sldId id="257" r:id="rId5"/>
    <p:sldId id="258" r:id="rId6"/>
    <p:sldId id="259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8605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9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187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535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083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072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307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447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20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6009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012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E23EFF85-4B80-4F80-A252-F400C1EDF620}" type="datetimeFigureOut">
              <a:rPr lang="es-ES" smtClean="0"/>
              <a:t>07/04/2021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B387FA1-4FF9-4AF8-B496-2C81344A2C4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7423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anner de reunión">
            <a:extLst>
              <a:ext uri="{FF2B5EF4-FFF2-40B4-BE49-F238E27FC236}">
                <a16:creationId xmlns:a16="http://schemas.microsoft.com/office/drawing/2014/main" id="{4F007C1E-7546-4F01-8693-51C1418967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693" y="326571"/>
            <a:ext cx="11644611" cy="3638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8610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40F18D-4B0D-4F9F-8F60-D6DF0E3E8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/>
              <a:t>Objetivos del Intercambio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6A9AEE-8F02-462C-9B1A-B849CE78B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NI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Fomentar una mayor comprensión colectiva sobre el impacto, oportunidades y desafíos que las crisis (</a:t>
            </a:r>
            <a:r>
              <a:rPr lang="es-NI" sz="180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es-NI" sz="1800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19 y otras) tienen sobre el trabajo de las organizaciones.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NI" sz="1800" dirty="0">
              <a:solidFill>
                <a:srgbClr val="222222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NI" sz="1800" dirty="0">
                <a:solidFill>
                  <a:srgbClr val="22222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Compartir testimonios y lecciones sobre cómo las organizaciones responden a las crisis, son su liderazgo y capacidades institucionales, sin perder de vista su propia misión y objetivos.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s-N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s-NI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Sugerir al Programa BUILD, lineamientos / prioridades /acciones estratégicas, para el fortalecimiento de las capacidades que las organizaciones socias en Mesoamérica. </a:t>
            </a:r>
            <a:endParaRPr lang="es-E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333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4794B1-3E87-4174-AA6B-6FCD4AABB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9767"/>
            <a:ext cx="9875520" cy="1356360"/>
          </a:xfrm>
        </p:spPr>
        <p:txBody>
          <a:bodyPr>
            <a:normAutofit/>
          </a:bodyPr>
          <a:lstStyle/>
          <a:p>
            <a:r>
              <a:rPr lang="es-GT" sz="4000" b="1" dirty="0"/>
              <a:t>Organizaciones participantes</a:t>
            </a:r>
            <a:endParaRPr lang="es-ES" sz="4000" b="1" dirty="0"/>
          </a:p>
        </p:txBody>
      </p:sp>
      <p:pic>
        <p:nvPicPr>
          <p:cNvPr id="3074" name="Picture 2" descr="YATAMA: Fuimos atacados por turbas. | cawtvonline">
            <a:extLst>
              <a:ext uri="{FF2B5EF4-FFF2-40B4-BE49-F238E27FC236}">
                <a16:creationId xmlns:a16="http://schemas.microsoft.com/office/drawing/2014/main" id="{B7B63441-9AEE-4828-8536-B6A0DD8217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3431" y="2634276"/>
            <a:ext cx="1371205" cy="1363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tz Che´ busca talento humano - Federación Guatemalteca de Escuelas  Radiofónicas">
            <a:extLst>
              <a:ext uri="{FF2B5EF4-FFF2-40B4-BE49-F238E27FC236}">
                <a16:creationId xmlns:a16="http://schemas.microsoft.com/office/drawing/2014/main" id="{F26613FB-B991-493A-8607-1BFE26D7A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38" y="2424294"/>
            <a:ext cx="2289628" cy="968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a Alianza Mesoamericana de Pueblos y Bosques (AMPB) - If Not Us Then Who?">
            <a:extLst>
              <a:ext uri="{FF2B5EF4-FFF2-40B4-BE49-F238E27FC236}">
                <a16:creationId xmlns:a16="http://schemas.microsoft.com/office/drawing/2014/main" id="{D42BD1A9-253B-4038-BD77-E0DF6AB3F4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8" b="27693"/>
          <a:stretch/>
        </p:blipFill>
        <p:spPr bwMode="auto">
          <a:xfrm>
            <a:off x="4144150" y="1426101"/>
            <a:ext cx="2143125" cy="1200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Feproah (@feproah) | Twitter">
            <a:extLst>
              <a:ext uri="{FF2B5EF4-FFF2-40B4-BE49-F238E27FC236}">
                <a16:creationId xmlns:a16="http://schemas.microsoft.com/office/drawing/2014/main" id="{0D4E4E65-7EDE-4E6B-98D5-7FB55D695A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6110" y="4469806"/>
            <a:ext cx="1655415" cy="1655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Inicio | COMUNDICH">
            <a:extLst>
              <a:ext uri="{FF2B5EF4-FFF2-40B4-BE49-F238E27FC236}">
                <a16:creationId xmlns:a16="http://schemas.microsoft.com/office/drawing/2014/main" id="{092E0CF7-8CC4-4B69-8C30-AED687004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190" y="3541350"/>
            <a:ext cx="1391838" cy="139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Página 2 – ACOFOP">
            <a:extLst>
              <a:ext uri="{FF2B5EF4-FFF2-40B4-BE49-F238E27FC236}">
                <a16:creationId xmlns:a16="http://schemas.microsoft.com/office/drawing/2014/main" id="{8399F96F-A4EF-44AC-91F9-D43C4E951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67" y="1434296"/>
            <a:ext cx="2819967" cy="1093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congreso embera wounaan">
            <a:extLst>
              <a:ext uri="{FF2B5EF4-FFF2-40B4-BE49-F238E27FC236}">
                <a16:creationId xmlns:a16="http://schemas.microsoft.com/office/drawing/2014/main" id="{D32243B0-0297-4771-879D-4BECDBD4AB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1557" y="2549723"/>
            <a:ext cx="1443558" cy="1437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Piden aval para interconexión eléctrica con Colombia – La Verdad Panamá">
            <a:extLst>
              <a:ext uri="{FF2B5EF4-FFF2-40B4-BE49-F238E27FC236}">
                <a16:creationId xmlns:a16="http://schemas.microsoft.com/office/drawing/2014/main" id="{4539906F-7F5C-4037-90F7-A189F5ABA9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08" t="12815" r="16798" b="17325"/>
          <a:stretch/>
        </p:blipFill>
        <p:spPr bwMode="auto">
          <a:xfrm>
            <a:off x="4144150" y="2424294"/>
            <a:ext cx="1726978" cy="162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Fundación PRISMA El Salvador">
            <a:extLst>
              <a:ext uri="{FF2B5EF4-FFF2-40B4-BE49-F238E27FC236}">
                <a16:creationId xmlns:a16="http://schemas.microsoft.com/office/drawing/2014/main" id="{E0FC025D-0E14-40E9-988B-35A2CC81B2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282" y="4554563"/>
            <a:ext cx="2677354" cy="101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MOCAF (@RedMocaf) | Twitter">
            <a:extLst>
              <a:ext uri="{FF2B5EF4-FFF2-40B4-BE49-F238E27FC236}">
                <a16:creationId xmlns:a16="http://schemas.microsoft.com/office/drawing/2014/main" id="{A69527D7-219F-49FF-8DE4-76B9432845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7" r="13224"/>
          <a:stretch/>
        </p:blipFill>
        <p:spPr bwMode="auto">
          <a:xfrm>
            <a:off x="10938702" y="2479343"/>
            <a:ext cx="1015431" cy="1507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GanamosMorola - Sentencia histórica en Guatemala">
            <a:extLst>
              <a:ext uri="{FF2B5EF4-FFF2-40B4-BE49-F238E27FC236}">
                <a16:creationId xmlns:a16="http://schemas.microsoft.com/office/drawing/2014/main" id="{31958733-2056-4F7F-847A-1ED5E108E3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52" y="5032700"/>
            <a:ext cx="2990507" cy="705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ORIGENES |">
            <a:extLst>
              <a:ext uri="{FF2B5EF4-FFF2-40B4-BE49-F238E27FC236}">
                <a16:creationId xmlns:a16="http://schemas.microsoft.com/office/drawing/2014/main" id="{24897CEC-03FD-4078-BE80-D5ED5ED8C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12" y="5816333"/>
            <a:ext cx="2121079" cy="946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8" name="Picture 26" descr="Caribbean Central American Research Council | Consejo de Investigaciónes  del Caribe Centroamericano">
            <a:extLst>
              <a:ext uri="{FF2B5EF4-FFF2-40B4-BE49-F238E27FC236}">
                <a16:creationId xmlns:a16="http://schemas.microsoft.com/office/drawing/2014/main" id="{6A0CA8C6-C69A-472A-A594-BFB64082C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769" y="4659724"/>
            <a:ext cx="2302727" cy="66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885D836D-40C3-4A10-95FA-752DA1D0FAE1}"/>
              </a:ext>
            </a:extLst>
          </p:cNvPr>
          <p:cNvPicPr/>
          <p:nvPr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507" b="26685"/>
          <a:stretch/>
        </p:blipFill>
        <p:spPr bwMode="auto">
          <a:xfrm>
            <a:off x="9136662" y="5701083"/>
            <a:ext cx="2217138" cy="87006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00" name="Picture 28" descr="Nación Mayangna Gobierno Indigena - Home | Facebook">
            <a:extLst>
              <a:ext uri="{FF2B5EF4-FFF2-40B4-BE49-F238E27FC236}">
                <a16:creationId xmlns:a16="http://schemas.microsoft.com/office/drawing/2014/main" id="{016499C7-D48A-45D2-804C-275E0437B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769" y="2673200"/>
            <a:ext cx="1325366" cy="1261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632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3A6FBB5F-F4D8-4AB5-B998-1927038C6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/>
              <a:t>Preguntas generadoras /1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4A2A0C-A232-41AB-AF64-B0BC21F3E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1. Impacto del Covid-19 en la estructura organizativa e institucional, financiera y administrativa de la organización;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¿Qué medidas adoptaron, frente a estos impactos?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3. Papel de las mujeres y jóvenes dirigentes de sus organizaciones en la toma de decisiones enfrentar la pandemia y crisis. 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1746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C50EB4-DC7D-446B-AE5B-669AF1A73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/>
              <a:t>Preguntas generadoras /2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F6F139-5B1B-40F7-B841-99E5D8C83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6695" algn="just">
              <a:spcBef>
                <a:spcPts val="600"/>
              </a:spcBef>
              <a:spcAft>
                <a:spcPts val="600"/>
              </a:spcAft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4. Relaciones desarrolladas con estructuras de poder local, municipal, regional, nacional e internacional;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95" algn="just">
              <a:spcBef>
                <a:spcPts val="600"/>
              </a:spcBef>
              <a:spcAft>
                <a:spcPts val="6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5.</a:t>
            </a:r>
            <a:r>
              <a:rPr lang="es-ES" sz="1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Utilización de Tecnologías de la Información y Comunicación (TIC) durante la pandemia. Valoración de su impacto. 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95" algn="just">
              <a:spcBef>
                <a:spcPts val="600"/>
              </a:spcBef>
              <a:spcAft>
                <a:spcPts val="6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Conocimientos ancestrales, además de la medicina y herbolaria tradicionales, aplicados en el contexto de la pandemia.</a:t>
            </a:r>
          </a:p>
          <a:p>
            <a:pPr marL="226695" algn="just">
              <a:spcBef>
                <a:spcPts val="600"/>
              </a:spcBef>
              <a:spcAft>
                <a:spcPts val="600"/>
              </a:spcAft>
            </a:pPr>
            <a:endParaRPr lang="es-ES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26695" algn="just">
              <a:spcBef>
                <a:spcPts val="600"/>
              </a:spcBef>
              <a:spcAft>
                <a:spcPts val="6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7. Recursos del ordenamiento jurídico nacional utilizados para defender derechos comunitarios, especialmente sobre tierra, territorios y recursos;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6695" algn="just">
              <a:spcBef>
                <a:spcPts val="600"/>
              </a:spcBef>
              <a:spcAft>
                <a:spcPts val="600"/>
              </a:spcAft>
            </a:pP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9271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0C38FF-2FC8-424E-B193-094BB5114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/>
              <a:t>Preguntas generadoras /3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19C258-7F17-439E-BC3F-FAE2950EA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8. Perspectivas de sostenibilidad de sus instituciones a mediano y largo plazo;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s-ES" sz="1800" dirty="0">
                <a:solidFill>
                  <a:srgbClr val="1D2228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9. Sugerencias y propuestas específicas al programa BUILD de la Fundación Ford y a la comunidad filantrópica para consolidar el fortalecimiento y sostenibilidad de sus organizaciones, incluyendo formación de liderazgos diversos e incluyentes;</a:t>
            </a: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s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465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363830-2C9E-4671-BC36-2492917A1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/>
              <a:t>Metodología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C0DACE-C150-4ADD-B296-6D6C59A62F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3587620" cy="4023360"/>
          </a:xfrm>
        </p:spPr>
        <p:txBody>
          <a:bodyPr/>
          <a:lstStyle/>
          <a:p>
            <a:pPr marL="45720" indent="0">
              <a:buNone/>
            </a:pPr>
            <a:r>
              <a:rPr lang="es-GT" dirty="0"/>
              <a:t>Presentaciones por organización</a:t>
            </a:r>
          </a:p>
          <a:p>
            <a:pPr marL="502920" indent="-457200">
              <a:buAutoNum type="arabicPeriod"/>
            </a:pPr>
            <a:r>
              <a:rPr lang="es-GT" dirty="0"/>
              <a:t>Organizaciones de Guatemala</a:t>
            </a:r>
          </a:p>
          <a:p>
            <a:pPr marL="502920" indent="-457200">
              <a:buAutoNum type="arabicPeriod"/>
            </a:pPr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9E4353-8421-432A-B1EB-7DC9C821C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5424" y="2057399"/>
            <a:ext cx="3258943" cy="2915816"/>
          </a:xfrm>
        </p:spPr>
        <p:txBody>
          <a:bodyPr/>
          <a:lstStyle/>
          <a:p>
            <a:r>
              <a:rPr lang="es-GT" dirty="0"/>
              <a:t>Receso artístico</a:t>
            </a:r>
            <a:endParaRPr lang="es-ES" dirty="0"/>
          </a:p>
        </p:txBody>
      </p:sp>
      <p:sp>
        <p:nvSpPr>
          <p:cNvPr id="5" name="Marcador de contenido 3">
            <a:extLst>
              <a:ext uri="{FF2B5EF4-FFF2-40B4-BE49-F238E27FC236}">
                <a16:creationId xmlns:a16="http://schemas.microsoft.com/office/drawing/2014/main" id="{D4380FF5-E902-4CDB-B148-5FDF78F5B250}"/>
              </a:ext>
            </a:extLst>
          </p:cNvPr>
          <p:cNvSpPr txBox="1">
            <a:spLocks/>
          </p:cNvSpPr>
          <p:nvPr/>
        </p:nvSpPr>
        <p:spPr>
          <a:xfrm>
            <a:off x="8426094" y="2057399"/>
            <a:ext cx="3258943" cy="2915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buAutoNum type="arabicPeriod"/>
            </a:pPr>
            <a:r>
              <a:rPr lang="es-GT" dirty="0"/>
              <a:t>AMPB y sus Organizaciones</a:t>
            </a:r>
          </a:p>
          <a:p>
            <a:pPr marL="502920" indent="-457200">
              <a:buAutoNum type="arabicPeriod"/>
            </a:pPr>
            <a:r>
              <a:rPr lang="es-GT" dirty="0"/>
              <a:t>Fundación Prisma</a:t>
            </a:r>
          </a:p>
        </p:txBody>
      </p:sp>
    </p:spTree>
    <p:extLst>
      <p:ext uri="{BB962C8B-B14F-4D97-AF65-F5344CB8AC3E}">
        <p14:creationId xmlns:p14="http://schemas.microsoft.com/office/powerpoint/2010/main" val="4075961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16DF8-16F0-4C7E-B8B0-7A653156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GT" dirty="0"/>
              <a:t>Sugerencias de participación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CF6AC8-1F4A-4E93-B81A-663BB1A63F7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GT" dirty="0"/>
              <a:t>Mantener micrófono apagado y encenderlo solo cuando va a tomar la palabra</a:t>
            </a:r>
          </a:p>
          <a:p>
            <a:r>
              <a:rPr lang="es-GT" dirty="0"/>
              <a:t>Pedir la palabra levantando la mano del zoom, por el chat o levantando la mano en video</a:t>
            </a:r>
          </a:p>
          <a:p>
            <a:r>
              <a:rPr lang="es-GT" dirty="0"/>
              <a:t>Opiniones o comentarios también puede hacerlo por el chat zoom</a:t>
            </a:r>
          </a:p>
          <a:p>
            <a:r>
              <a:rPr lang="es-GT" dirty="0"/>
              <a:t>Asegurarse de no tener interferencia a la hora de hablar.</a:t>
            </a:r>
          </a:p>
          <a:p>
            <a:endParaRPr lang="es-GT" dirty="0"/>
          </a:p>
          <a:p>
            <a:endParaRPr lang="es-E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C865779-718E-4C9A-8CFB-46829CCE493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GT" dirty="0"/>
              <a:t>Las presentaciones serán por organización</a:t>
            </a:r>
          </a:p>
          <a:p>
            <a:r>
              <a:rPr lang="es-GT" dirty="0"/>
              <a:t>Los demás participantes de las organizaciones pueden hacer comentarios breves</a:t>
            </a:r>
          </a:p>
          <a:p>
            <a:r>
              <a:rPr lang="es-GT" dirty="0"/>
              <a:t>Respetar los tiempos de intervención</a:t>
            </a:r>
          </a:p>
          <a:p>
            <a:r>
              <a:rPr lang="es-GT" dirty="0"/>
              <a:t>5m por presentación y no más de 3m en comentarios</a:t>
            </a:r>
          </a:p>
          <a:p>
            <a:r>
              <a:rPr lang="es-GT" dirty="0"/>
              <a:t>No acaparar el uso de la palabra para dar chance a los demás.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10343954"/>
      </p:ext>
    </p:extLst>
  </p:cSld>
  <p:clrMapOvr>
    <a:masterClrMapping/>
  </p:clrMapOvr>
</p:sld>
</file>

<file path=ppt/theme/theme1.xml><?xml version="1.0" encoding="utf-8"?>
<a:theme xmlns:a="http://schemas.openxmlformats.org/drawingml/2006/main" name="Base">
  <a:themeElements>
    <a:clrScheme name="Base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Base</Template>
  <TotalTime>239</TotalTime>
  <Words>407</Words>
  <Application>Microsoft Office PowerPoint</Application>
  <PresentationFormat>Panorámica</PresentationFormat>
  <Paragraphs>43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Corbel</vt:lpstr>
      <vt:lpstr>Times New Roman</vt:lpstr>
      <vt:lpstr>Base</vt:lpstr>
      <vt:lpstr>Presentación de PowerPoint</vt:lpstr>
      <vt:lpstr>Objetivos del Intercambio</vt:lpstr>
      <vt:lpstr>Organizaciones participantes</vt:lpstr>
      <vt:lpstr>Preguntas generadoras /1</vt:lpstr>
      <vt:lpstr>Preguntas generadoras /2</vt:lpstr>
      <vt:lpstr>Preguntas generadoras /3</vt:lpstr>
      <vt:lpstr>Metodología</vt:lpstr>
      <vt:lpstr>Sugerencias de participación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Silvel Elias</dc:creator>
  <cp:lastModifiedBy>Silvel Elias</cp:lastModifiedBy>
  <cp:revision>13</cp:revision>
  <dcterms:created xsi:type="dcterms:W3CDTF">2021-04-07T23:25:28Z</dcterms:created>
  <dcterms:modified xsi:type="dcterms:W3CDTF">2021-04-08T04:26:21Z</dcterms:modified>
</cp:coreProperties>
</file>