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N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02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58A-DD8E-4F8A-8601-78D1BF8C292F}" type="datetimeFigureOut">
              <a:rPr lang="es-NI" smtClean="0"/>
              <a:t>3/11/2020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3A56-98F9-423B-A313-ADBF2DFA4E8D}" type="slidenum">
              <a:rPr lang="es-NI" smtClean="0"/>
              <a:t>‹#›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43740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58A-DD8E-4F8A-8601-78D1BF8C292F}" type="datetimeFigureOut">
              <a:rPr lang="es-NI" smtClean="0"/>
              <a:t>3/11/2020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3A56-98F9-423B-A313-ADBF2DFA4E8D}" type="slidenum">
              <a:rPr lang="es-NI" smtClean="0"/>
              <a:t>‹#›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527870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58A-DD8E-4F8A-8601-78D1BF8C292F}" type="datetimeFigureOut">
              <a:rPr lang="es-NI" smtClean="0"/>
              <a:t>3/11/2020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3A56-98F9-423B-A313-ADBF2DFA4E8D}" type="slidenum">
              <a:rPr lang="es-NI" smtClean="0"/>
              <a:t>‹#›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82341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610" y="365127"/>
            <a:ext cx="7063740" cy="1097914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58A-DD8E-4F8A-8601-78D1BF8C292F}" type="datetimeFigureOut">
              <a:rPr lang="es-NI" smtClean="0"/>
              <a:t>3/11/2020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3A56-98F9-423B-A313-ADBF2DFA4E8D}" type="slidenum">
              <a:rPr lang="es-NI" smtClean="0"/>
              <a:t>‹#›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908448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58A-DD8E-4F8A-8601-78D1BF8C292F}" type="datetimeFigureOut">
              <a:rPr lang="es-NI" smtClean="0"/>
              <a:t>3/11/2020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3A56-98F9-423B-A313-ADBF2DFA4E8D}" type="slidenum">
              <a:rPr lang="es-NI" smtClean="0"/>
              <a:t>‹#›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060640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58A-DD8E-4F8A-8601-78D1BF8C292F}" type="datetimeFigureOut">
              <a:rPr lang="es-NI" smtClean="0"/>
              <a:t>3/11/2020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3A56-98F9-423B-A313-ADBF2DFA4E8D}" type="slidenum">
              <a:rPr lang="es-NI" smtClean="0"/>
              <a:t>‹#›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26441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58A-DD8E-4F8A-8601-78D1BF8C292F}" type="datetimeFigureOut">
              <a:rPr lang="es-NI" smtClean="0"/>
              <a:t>3/11/2020</a:t>
            </a:fld>
            <a:endParaRPr lang="es-N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3A56-98F9-423B-A313-ADBF2DFA4E8D}" type="slidenum">
              <a:rPr lang="es-NI" smtClean="0"/>
              <a:t>‹#›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2819204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58A-DD8E-4F8A-8601-78D1BF8C292F}" type="datetimeFigureOut">
              <a:rPr lang="es-NI" smtClean="0"/>
              <a:t>3/11/2020</a:t>
            </a:fld>
            <a:endParaRPr lang="es-N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3A56-98F9-423B-A313-ADBF2DFA4E8D}" type="slidenum">
              <a:rPr lang="es-NI" smtClean="0"/>
              <a:t>‹#›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2695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58A-DD8E-4F8A-8601-78D1BF8C292F}" type="datetimeFigureOut">
              <a:rPr lang="es-NI" smtClean="0"/>
              <a:t>3/11/2020</a:t>
            </a:fld>
            <a:endParaRPr lang="es-N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3A56-98F9-423B-A313-ADBF2DFA4E8D}" type="slidenum">
              <a:rPr lang="es-NI" smtClean="0"/>
              <a:t>‹#›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76260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58A-DD8E-4F8A-8601-78D1BF8C292F}" type="datetimeFigureOut">
              <a:rPr lang="es-NI" smtClean="0"/>
              <a:t>3/11/2020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3A56-98F9-423B-A313-ADBF2DFA4E8D}" type="slidenum">
              <a:rPr lang="es-NI" smtClean="0"/>
              <a:t>‹#›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410966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858A-DD8E-4F8A-8601-78D1BF8C292F}" type="datetimeFigureOut">
              <a:rPr lang="es-NI" smtClean="0"/>
              <a:t>3/11/2020</a:t>
            </a:fld>
            <a:endParaRPr lang="es-N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N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43A56-98F9-423B-A313-ADBF2DFA4E8D}" type="slidenum">
              <a:rPr lang="es-NI" smtClean="0"/>
              <a:t>‹#›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739683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E858A-DD8E-4F8A-8601-78D1BF8C292F}" type="datetimeFigureOut">
              <a:rPr lang="es-NI" smtClean="0"/>
              <a:t>3/11/2020</a:t>
            </a:fld>
            <a:endParaRPr lang="es-N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N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43A56-98F9-423B-A313-ADBF2DFA4E8D}" type="slidenum">
              <a:rPr lang="es-NI" smtClean="0"/>
              <a:t>‹#›</a:t>
            </a:fld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317769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6040" y="2434590"/>
            <a:ext cx="49377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Armonización, Agradecimiento, Saludos</a:t>
            </a:r>
            <a:endParaRPr lang="es-NI" sz="4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776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8790" y="365127"/>
            <a:ext cx="6343650" cy="869314"/>
          </a:xfrm>
        </p:spPr>
        <p:txBody>
          <a:bodyPr/>
          <a:lstStyle/>
          <a:p>
            <a:r>
              <a:rPr lang="en-US" b="1" dirty="0" err="1" smtClean="0"/>
              <a:t>zxzxzxzxzx</a:t>
            </a:r>
            <a:endParaRPr lang="es-N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NI"/>
          </a:p>
        </p:txBody>
      </p:sp>
    </p:spTree>
    <p:extLst>
      <p:ext uri="{BB962C8B-B14F-4D97-AF65-F5344CB8AC3E}">
        <p14:creationId xmlns:p14="http://schemas.microsoft.com/office/powerpoint/2010/main" val="1940268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zxzxzxzxzx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Paul Zamora Ruiz</dc:creator>
  <cp:lastModifiedBy>John Paul Zamora Ruiz</cp:lastModifiedBy>
  <cp:revision>1</cp:revision>
  <dcterms:created xsi:type="dcterms:W3CDTF">2020-11-04T05:59:57Z</dcterms:created>
  <dcterms:modified xsi:type="dcterms:W3CDTF">2020-11-04T06:06:57Z</dcterms:modified>
</cp:coreProperties>
</file>