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43740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52787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2341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10" y="365127"/>
            <a:ext cx="7063740" cy="109791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90844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6064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26441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81920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2695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76260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10966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73968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E858A-DD8E-4F8A-8601-78D1BF8C292F}" type="datetimeFigureOut">
              <a:rPr lang="es-NI" smtClean="0"/>
              <a:t>3/11/2020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43A56-98F9-423B-A313-ADBF2DFA4E8D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17769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6040" y="2434590"/>
            <a:ext cx="4937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Armonización, Agradecimiento, Saludos</a:t>
            </a:r>
            <a:endParaRPr lang="es-NI" sz="48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7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790" y="365127"/>
            <a:ext cx="6343650" cy="869314"/>
          </a:xfrm>
        </p:spPr>
        <p:txBody>
          <a:bodyPr/>
          <a:lstStyle/>
          <a:p>
            <a:r>
              <a:rPr lang="en-US" b="1" dirty="0" err="1" smtClean="0"/>
              <a:t>zxzxzxzxzx</a:t>
            </a:r>
            <a:endParaRPr lang="es-N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940268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zxzxzxzxzx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Paul Zamora Ruiz</dc:creator>
  <cp:lastModifiedBy>John Paul Zamora Ruiz</cp:lastModifiedBy>
  <cp:revision>1</cp:revision>
  <dcterms:created xsi:type="dcterms:W3CDTF">2020-11-04T05:59:57Z</dcterms:created>
  <dcterms:modified xsi:type="dcterms:W3CDTF">2020-11-04T06:06:57Z</dcterms:modified>
</cp:coreProperties>
</file>