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9" r:id="rId2"/>
  </p:sldIdLst>
  <p:sldSz cx="12192000" cy="6858000"/>
  <p:notesSz cx="6858000" cy="9144000"/>
  <p:defaultTextStyle>
    <a:defPPr>
      <a:defRPr lang="es-N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6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0902F2-5E3B-4B82-B7BB-FA1BF3340D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5155EE-B576-435C-881C-61DA10D2A4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NI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2E890F-D659-46AA-987B-390624169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4E54-95D1-4F24-B1D6-73EF1E7E8CFD}" type="datetimeFigureOut">
              <a:rPr lang="es-NI" smtClean="0"/>
              <a:t>8/4/2021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CEE996-B07B-42F0-B88A-33C0200B3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7B4849-814A-45FD-9DB4-EFAA7EB61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AC2C2-42AF-4EC7-8EBC-36DFE3A57BF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966115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02BA54-591A-4D8E-B66E-E96BA76EF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25FF574-5964-40D0-B659-2B51A60CA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BA08D8-839E-4387-A9CD-94214553B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4E54-95D1-4F24-B1D6-73EF1E7E8CFD}" type="datetimeFigureOut">
              <a:rPr lang="es-NI" smtClean="0"/>
              <a:t>8/4/2021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1EE0B6-81EC-4FC6-94E0-B67E31143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2BA630-A752-4EE2-82A2-5704FEC76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AC2C2-42AF-4EC7-8EBC-36DFE3A57BF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442360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5FDA018-9C83-4B1C-92A8-87FBE083B7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9039D86-FEFA-4CDC-B7A8-A75951D38D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6E4826-66E6-4BE1-8A4D-72527BAA0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4E54-95D1-4F24-B1D6-73EF1E7E8CFD}" type="datetimeFigureOut">
              <a:rPr lang="es-NI" smtClean="0"/>
              <a:t>8/4/2021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23B969-5809-4BA6-8DB7-26AFCF254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9C9E2C-7990-44B1-9F33-F326398A0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AC2C2-42AF-4EC7-8EBC-36DFE3A57BF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442382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CDD02A-594F-40F7-9899-DB4C532B5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98FE9A-6479-4FA0-81D2-6E1C44C52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65724B-1CE1-4ED7-87D9-370CCBDC5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4E54-95D1-4F24-B1D6-73EF1E7E8CFD}" type="datetimeFigureOut">
              <a:rPr lang="es-NI" smtClean="0"/>
              <a:t>8/4/2021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8F7796-F5D1-4F97-AE72-5BC9A3F3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3B72A5-5F59-4924-AD84-778236CAF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AC2C2-42AF-4EC7-8EBC-36DFE3A57BF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71601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9F296F-BCD2-4A4F-A419-B54ED9781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049627-CFB4-4E3C-BAF8-74532674B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500695-01FB-4D1F-ABD3-368D8718A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4E54-95D1-4F24-B1D6-73EF1E7E8CFD}" type="datetimeFigureOut">
              <a:rPr lang="es-NI" smtClean="0"/>
              <a:t>8/4/2021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160D51-0E70-46C7-BB20-E1E1C558D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4D449E-FFCE-401D-BE51-88A3702C2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AC2C2-42AF-4EC7-8EBC-36DFE3A57BF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354307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89EE7E-2384-4921-9FB9-A618C731C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229413-F7D2-470B-9A14-BB082D19A3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7DD5FE3-399D-4785-9ADC-D3A4CD48D6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8EDA0C-AE2E-45EA-8BB0-B44CD09F3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4E54-95D1-4F24-B1D6-73EF1E7E8CFD}" type="datetimeFigureOut">
              <a:rPr lang="es-NI" smtClean="0"/>
              <a:t>8/4/2021</a:t>
            </a:fld>
            <a:endParaRPr lang="es-NI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383BF1F-0025-477D-8CE7-58F51FBD3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952260C-A471-4308-8637-E682A2A7F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AC2C2-42AF-4EC7-8EBC-36DFE3A57BF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4225749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7D6830-BAD8-4A25-A876-A1D5978DF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9F0C21-0C17-4C29-937F-58CD11AF5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5D00DE6-BAB7-4E37-B045-B5F5640E0A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5343DF3-D400-4AC8-925C-53ECAF18E0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31373FE-5DAC-40B2-96C8-49E84F3073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004D563-1FED-401F-96D3-845D2883F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4E54-95D1-4F24-B1D6-73EF1E7E8CFD}" type="datetimeFigureOut">
              <a:rPr lang="es-NI" smtClean="0"/>
              <a:t>8/4/2021</a:t>
            </a:fld>
            <a:endParaRPr lang="es-NI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8DADEBE-0814-4127-A8A8-D2AB1CA73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B926632-0601-4A4D-BAC9-C8EB2F7AB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AC2C2-42AF-4EC7-8EBC-36DFE3A57BF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684613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57B3FD-D890-4590-8619-FEBE2C636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45C8E61-0337-4177-B68C-88632A3B2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4E54-95D1-4F24-B1D6-73EF1E7E8CFD}" type="datetimeFigureOut">
              <a:rPr lang="es-NI" smtClean="0"/>
              <a:t>8/4/2021</a:t>
            </a:fld>
            <a:endParaRPr lang="es-NI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1482904-0683-439D-B9DA-822CC1ED4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E2C6E0-3615-47BD-8785-BF16661FC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AC2C2-42AF-4EC7-8EBC-36DFE3A57BF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82530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27BE588-7B54-46A9-B881-3F5915F12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4E54-95D1-4F24-B1D6-73EF1E7E8CFD}" type="datetimeFigureOut">
              <a:rPr lang="es-NI" smtClean="0"/>
              <a:t>8/4/2021</a:t>
            </a:fld>
            <a:endParaRPr lang="es-NI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DEB0DA-BD28-4D91-96BD-FC0BCBEF9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5825B54-CF2B-4BAF-8F7B-07E2B79FE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AC2C2-42AF-4EC7-8EBC-36DFE3A57BF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90933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04A3F7-4A34-4A07-88E0-B1FFB5AE8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E71EB2-145D-48F5-BB2C-02ADAF28F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942F182-C5D2-4362-B6B2-6AAE7A6209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50E140-CB0B-40DD-B2E7-B00A6D374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4E54-95D1-4F24-B1D6-73EF1E7E8CFD}" type="datetimeFigureOut">
              <a:rPr lang="es-NI" smtClean="0"/>
              <a:t>8/4/2021</a:t>
            </a:fld>
            <a:endParaRPr lang="es-NI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E59A786-EDD8-4870-9ED2-AE4BE76A4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7EE763D-F88C-40D4-9F1B-2455DDF65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AC2C2-42AF-4EC7-8EBC-36DFE3A57BF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462782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3E8046-22B2-4115-B253-F87F0BEA9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09ED8F5-1F56-4E05-BCFA-CD00FDB64B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NI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A47491B-3C05-4CC3-AB0F-EEA3690D6C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1448EC-A2B8-46D6-820E-51B01F7D8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4E54-95D1-4F24-B1D6-73EF1E7E8CFD}" type="datetimeFigureOut">
              <a:rPr lang="es-NI" smtClean="0"/>
              <a:t>8/4/2021</a:t>
            </a:fld>
            <a:endParaRPr lang="es-NI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03F282-C226-4812-B9F6-18151EB0E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A30E9EA-7CD6-4B7A-8BF8-D6A9BA2AD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AC2C2-42AF-4EC7-8EBC-36DFE3A57BF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792895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9958346-AD78-4A52-BFDC-33E19DDDF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D79A19-00D0-4C10-9B9B-193767978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E0A44B-8E1E-44C3-84EC-0E9298C97B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94E54-95D1-4F24-B1D6-73EF1E7E8CFD}" type="datetimeFigureOut">
              <a:rPr lang="es-NI" smtClean="0"/>
              <a:t>8/4/2021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CF950D-B087-4F79-9807-1CD7005683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BB62CE-1035-4A0A-9FC3-3D791E8EF6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AC2C2-42AF-4EC7-8EBC-36DFE3A57BF5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843398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N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C3EBD42-A538-4F76-B7B8-152CED1713E1}"/>
              </a:ext>
            </a:extLst>
          </p:cNvPr>
          <p:cNvSpPr txBox="1"/>
          <p:nvPr/>
        </p:nvSpPr>
        <p:spPr>
          <a:xfrm>
            <a:off x="2239617" y="3612645"/>
            <a:ext cx="1144988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NI" sz="1200" dirty="0"/>
              <a:t>Autonomía</a:t>
            </a:r>
          </a:p>
          <a:p>
            <a:pPr algn="ctr"/>
            <a:r>
              <a:rPr lang="es-NI" sz="1200" dirty="0"/>
              <a:t>Restricciones en las comunidades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D658657-C495-439E-9F31-0ED0726305B3}"/>
              </a:ext>
            </a:extLst>
          </p:cNvPr>
          <p:cNvSpPr txBox="1"/>
          <p:nvPr/>
        </p:nvSpPr>
        <p:spPr>
          <a:xfrm>
            <a:off x="2138902" y="2142962"/>
            <a:ext cx="1144988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s-NI" sz="1200" dirty="0"/>
              <a:t>Comunicación</a:t>
            </a:r>
          </a:p>
          <a:p>
            <a:r>
              <a:rPr lang="es-NI" sz="1200" dirty="0"/>
              <a:t>En lenguas indígenas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5082665-BAAA-4EFA-B0FE-83E4670172BD}"/>
              </a:ext>
            </a:extLst>
          </p:cNvPr>
          <p:cNvSpPr txBox="1"/>
          <p:nvPr/>
        </p:nvSpPr>
        <p:spPr>
          <a:xfrm>
            <a:off x="2040174" y="5070255"/>
            <a:ext cx="2137574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NI" sz="1200" dirty="0"/>
              <a:t>Gestión de la gobernanza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84F21ED-7D65-467C-8B51-2346204F295F}"/>
              </a:ext>
            </a:extLst>
          </p:cNvPr>
          <p:cNvSpPr txBox="1"/>
          <p:nvPr/>
        </p:nvSpPr>
        <p:spPr>
          <a:xfrm>
            <a:off x="8837872" y="5082428"/>
            <a:ext cx="1789045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NI" sz="1200" dirty="0"/>
              <a:t>Seguridad alimentaria y medicina tradicional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0839D54-9800-4E16-A846-2786B6B78A1E}"/>
              </a:ext>
            </a:extLst>
          </p:cNvPr>
          <p:cNvSpPr txBox="1"/>
          <p:nvPr/>
        </p:nvSpPr>
        <p:spPr>
          <a:xfrm>
            <a:off x="8881605" y="3427979"/>
            <a:ext cx="1590260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NI" sz="1200" dirty="0"/>
              <a:t>Alianzas/ajuste de planes con donantes sobre los recursos disponibles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205B22C-EEB0-48B4-A712-72631D0F7588}"/>
              </a:ext>
            </a:extLst>
          </p:cNvPr>
          <p:cNvSpPr txBox="1"/>
          <p:nvPr/>
        </p:nvSpPr>
        <p:spPr>
          <a:xfrm>
            <a:off x="3721212" y="802102"/>
            <a:ext cx="5557961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s-NI" sz="1400" dirty="0">
                <a:latin typeface="Bahnschrift SemiCondensed" panose="020B0502040204020203" pitchFamily="34" charset="0"/>
              </a:rPr>
              <a:t>Gestión de la gobernanza territorial /COVID 19 por PI y CL miembros AMPB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EB61F56-3ED9-42CC-8DA5-16F1D169FB87}"/>
              </a:ext>
            </a:extLst>
          </p:cNvPr>
          <p:cNvSpPr txBox="1"/>
          <p:nvPr/>
        </p:nvSpPr>
        <p:spPr>
          <a:xfrm>
            <a:off x="8754381" y="2281461"/>
            <a:ext cx="1789045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NI" sz="1200" dirty="0"/>
              <a:t>Fortalecimiento de la capacidad de respuesta de los miembros más vulnerables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D2234240-BC11-4959-A5E6-517EAE252467}"/>
              </a:ext>
            </a:extLst>
          </p:cNvPr>
          <p:cNvSpPr txBox="1"/>
          <p:nvPr/>
        </p:nvSpPr>
        <p:spPr>
          <a:xfrm>
            <a:off x="271669" y="3249850"/>
            <a:ext cx="1280160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NI" sz="1200" dirty="0"/>
              <a:t>Formación de comités de salud y vigilancia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94E45DB-F8E9-48D7-B39D-C3004592E42A}"/>
              </a:ext>
            </a:extLst>
          </p:cNvPr>
          <p:cNvSpPr txBox="1"/>
          <p:nvPr/>
        </p:nvSpPr>
        <p:spPr>
          <a:xfrm>
            <a:off x="247818" y="4620763"/>
            <a:ext cx="1076077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NI" sz="1200" dirty="0"/>
              <a:t>Agenda </a:t>
            </a:r>
          </a:p>
          <a:p>
            <a:pPr algn="ctr"/>
            <a:r>
              <a:rPr lang="es-NI" sz="1200" dirty="0"/>
              <a:t>Política firme</a:t>
            </a:r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9880C356-7656-40C3-9DE9-B2606739D7D4}"/>
              </a:ext>
            </a:extLst>
          </p:cNvPr>
          <p:cNvCxnSpPr/>
          <p:nvPr/>
        </p:nvCxnSpPr>
        <p:spPr>
          <a:xfrm>
            <a:off x="3283890" y="3792772"/>
            <a:ext cx="155050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EFE52798-EDFE-4826-8B2E-D7CCACA0AC88}"/>
              </a:ext>
            </a:extLst>
          </p:cNvPr>
          <p:cNvCxnSpPr/>
          <p:nvPr/>
        </p:nvCxnSpPr>
        <p:spPr>
          <a:xfrm>
            <a:off x="3474720" y="2353586"/>
            <a:ext cx="1622066" cy="107439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0AD32BEA-4067-4F06-A887-B2FA93A36E27}"/>
              </a:ext>
            </a:extLst>
          </p:cNvPr>
          <p:cNvCxnSpPr>
            <a:cxnSpLocks/>
          </p:cNvCxnSpPr>
          <p:nvPr/>
        </p:nvCxnSpPr>
        <p:spPr>
          <a:xfrm flipV="1">
            <a:off x="4177748" y="4157566"/>
            <a:ext cx="834223" cy="76981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CDCF265A-E738-4E0D-9390-1ADF367C8BE8}"/>
              </a:ext>
            </a:extLst>
          </p:cNvPr>
          <p:cNvCxnSpPr>
            <a:cxnSpLocks/>
          </p:cNvCxnSpPr>
          <p:nvPr/>
        </p:nvCxnSpPr>
        <p:spPr>
          <a:xfrm flipV="1">
            <a:off x="7095216" y="2493261"/>
            <a:ext cx="1547852" cy="106718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50173239-2A60-4CBC-9B0D-F7AAC8FA4B80}"/>
              </a:ext>
            </a:extLst>
          </p:cNvPr>
          <p:cNvCxnSpPr/>
          <p:nvPr/>
        </p:nvCxnSpPr>
        <p:spPr>
          <a:xfrm>
            <a:off x="7254237" y="3721210"/>
            <a:ext cx="1524003" cy="7156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7EA35B02-FC05-44BA-9591-DD7BB72B4DFE}"/>
              </a:ext>
            </a:extLst>
          </p:cNvPr>
          <p:cNvCxnSpPr/>
          <p:nvPr/>
        </p:nvCxnSpPr>
        <p:spPr>
          <a:xfrm>
            <a:off x="7071357" y="4157566"/>
            <a:ext cx="1683024" cy="76981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echa: cuádruple 27">
            <a:extLst>
              <a:ext uri="{FF2B5EF4-FFF2-40B4-BE49-F238E27FC236}">
                <a16:creationId xmlns:a16="http://schemas.microsoft.com/office/drawing/2014/main" id="{96158A50-FDA1-4530-83FF-1A7575DEDA69}"/>
              </a:ext>
            </a:extLst>
          </p:cNvPr>
          <p:cNvSpPr/>
          <p:nvPr/>
        </p:nvSpPr>
        <p:spPr>
          <a:xfrm>
            <a:off x="5019926" y="2872083"/>
            <a:ext cx="2107088" cy="2121334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61A4F6FB-DE99-453D-B859-2EB021BFBC18}"/>
              </a:ext>
            </a:extLst>
          </p:cNvPr>
          <p:cNvSpPr txBox="1"/>
          <p:nvPr/>
        </p:nvSpPr>
        <p:spPr>
          <a:xfrm>
            <a:off x="5253163" y="3751867"/>
            <a:ext cx="2054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NI" sz="1400" b="1" dirty="0">
                <a:latin typeface="Bahnschrift SemiBold SemiConden" panose="020B0502040204020203" pitchFamily="34" charset="0"/>
              </a:rPr>
              <a:t>AMPB/CMLT/Escuela</a:t>
            </a:r>
          </a:p>
        </p:txBody>
      </p:sp>
      <p:sp>
        <p:nvSpPr>
          <p:cNvPr id="33" name="Flecha: curvada hacia la derecha 32">
            <a:extLst>
              <a:ext uri="{FF2B5EF4-FFF2-40B4-BE49-F238E27FC236}">
                <a16:creationId xmlns:a16="http://schemas.microsoft.com/office/drawing/2014/main" id="{960B3BFE-07D1-4D73-850D-BAFC384D9D54}"/>
              </a:ext>
            </a:extLst>
          </p:cNvPr>
          <p:cNvSpPr/>
          <p:nvPr/>
        </p:nvSpPr>
        <p:spPr>
          <a:xfrm>
            <a:off x="2941983" y="5770128"/>
            <a:ext cx="1434549" cy="76981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>
              <a:solidFill>
                <a:schemeClr val="tx1"/>
              </a:solidFill>
            </a:endParaRPr>
          </a:p>
        </p:txBody>
      </p:sp>
      <p:sp>
        <p:nvSpPr>
          <p:cNvPr id="34" name="Flecha: curvada hacia la izquierda 33">
            <a:extLst>
              <a:ext uri="{FF2B5EF4-FFF2-40B4-BE49-F238E27FC236}">
                <a16:creationId xmlns:a16="http://schemas.microsoft.com/office/drawing/2014/main" id="{48B56F40-6598-499E-8844-EAA08E4CFD88}"/>
              </a:ext>
            </a:extLst>
          </p:cNvPr>
          <p:cNvSpPr/>
          <p:nvPr/>
        </p:nvSpPr>
        <p:spPr>
          <a:xfrm>
            <a:off x="8837872" y="5529165"/>
            <a:ext cx="993913" cy="107739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>
              <a:solidFill>
                <a:schemeClr val="tx1"/>
              </a:solidFill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29DECE51-17C5-4E6F-9664-3C16A12C64DD}"/>
              </a:ext>
            </a:extLst>
          </p:cNvPr>
          <p:cNvSpPr txBox="1"/>
          <p:nvPr/>
        </p:nvSpPr>
        <p:spPr>
          <a:xfrm>
            <a:off x="4806563" y="5892704"/>
            <a:ext cx="2947285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NI" dirty="0">
                <a:latin typeface="Bahnschrift SemiBold SemiConden" panose="020B0502040204020203" pitchFamily="34" charset="0"/>
              </a:rPr>
              <a:t>Unión de procesos </a:t>
            </a:r>
          </a:p>
        </p:txBody>
      </p: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3C6B5851-5FE4-4C42-9585-F49DB189033B}"/>
              </a:ext>
            </a:extLst>
          </p:cNvPr>
          <p:cNvCxnSpPr/>
          <p:nvPr/>
        </p:nvCxnSpPr>
        <p:spPr>
          <a:xfrm>
            <a:off x="4526939" y="5214115"/>
            <a:ext cx="396770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id="{A5FAE009-C6C8-49A2-9E5C-F529947E0B7D}"/>
              </a:ext>
            </a:extLst>
          </p:cNvPr>
          <p:cNvCxnSpPr/>
          <p:nvPr/>
        </p:nvCxnSpPr>
        <p:spPr>
          <a:xfrm>
            <a:off x="9648901" y="2761996"/>
            <a:ext cx="0" cy="55054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>
            <a:extLst>
              <a:ext uri="{FF2B5EF4-FFF2-40B4-BE49-F238E27FC236}">
                <a16:creationId xmlns:a16="http://schemas.microsoft.com/office/drawing/2014/main" id="{20B6E3DC-3FB1-44B0-B279-2F11DD81E2A8}"/>
              </a:ext>
            </a:extLst>
          </p:cNvPr>
          <p:cNvCxnSpPr/>
          <p:nvPr/>
        </p:nvCxnSpPr>
        <p:spPr>
          <a:xfrm>
            <a:off x="4285753" y="2281461"/>
            <a:ext cx="3627116" cy="7212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de flecha 48">
            <a:extLst>
              <a:ext uri="{FF2B5EF4-FFF2-40B4-BE49-F238E27FC236}">
                <a16:creationId xmlns:a16="http://schemas.microsoft.com/office/drawing/2014/main" id="{F9FDDB91-5BDD-48E3-BAFD-4E78514B58EA}"/>
              </a:ext>
            </a:extLst>
          </p:cNvPr>
          <p:cNvCxnSpPr/>
          <p:nvPr/>
        </p:nvCxnSpPr>
        <p:spPr>
          <a:xfrm>
            <a:off x="1685174" y="3427979"/>
            <a:ext cx="495967" cy="29215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de flecha 50">
            <a:extLst>
              <a:ext uri="{FF2B5EF4-FFF2-40B4-BE49-F238E27FC236}">
                <a16:creationId xmlns:a16="http://schemas.microsoft.com/office/drawing/2014/main" id="{2EFB88DC-1CE0-4379-9912-627013764F9B}"/>
              </a:ext>
            </a:extLst>
          </p:cNvPr>
          <p:cNvCxnSpPr/>
          <p:nvPr/>
        </p:nvCxnSpPr>
        <p:spPr>
          <a:xfrm>
            <a:off x="1423114" y="4715123"/>
            <a:ext cx="504908" cy="42937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id="{29E60E8A-6382-41FD-97EE-587ADD2B5B01}"/>
              </a:ext>
            </a:extLst>
          </p:cNvPr>
          <p:cNvCxnSpPr/>
          <p:nvPr/>
        </p:nvCxnSpPr>
        <p:spPr>
          <a:xfrm>
            <a:off x="2631882" y="2671638"/>
            <a:ext cx="0" cy="88880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de flecha 54">
            <a:extLst>
              <a:ext uri="{FF2B5EF4-FFF2-40B4-BE49-F238E27FC236}">
                <a16:creationId xmlns:a16="http://schemas.microsoft.com/office/drawing/2014/main" id="{AA6A83BC-653D-48AF-9BBB-361D8AB477EF}"/>
              </a:ext>
            </a:extLst>
          </p:cNvPr>
          <p:cNvCxnSpPr>
            <a:cxnSpLocks/>
          </p:cNvCxnSpPr>
          <p:nvPr/>
        </p:nvCxnSpPr>
        <p:spPr>
          <a:xfrm>
            <a:off x="2767295" y="4470647"/>
            <a:ext cx="0" cy="52277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uadroTexto 55">
            <a:extLst>
              <a:ext uri="{FF2B5EF4-FFF2-40B4-BE49-F238E27FC236}">
                <a16:creationId xmlns:a16="http://schemas.microsoft.com/office/drawing/2014/main" id="{45F7EC41-C9B5-41FF-A540-F59141834446}"/>
              </a:ext>
            </a:extLst>
          </p:cNvPr>
          <p:cNvSpPr txBox="1"/>
          <p:nvPr/>
        </p:nvSpPr>
        <p:spPr>
          <a:xfrm>
            <a:off x="4526939" y="2458946"/>
            <a:ext cx="3529239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NI" sz="1400" dirty="0"/>
              <a:t>Contexto = crisis salud/aumento de presiones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4AEC78B-0321-4F86-9F07-E9F91E47087E}"/>
              </a:ext>
            </a:extLst>
          </p:cNvPr>
          <p:cNvSpPr txBox="1"/>
          <p:nvPr/>
        </p:nvSpPr>
        <p:spPr>
          <a:xfrm>
            <a:off x="4285753" y="1403131"/>
            <a:ext cx="3935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dirty="0">
                <a:solidFill>
                  <a:srgbClr val="FF0000"/>
                </a:solidFill>
              </a:rPr>
              <a:t>Resiliencia crisis COVID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C5B4870-2DE6-4151-8CD2-DEB1A1CD3747}"/>
              </a:ext>
            </a:extLst>
          </p:cNvPr>
          <p:cNvSpPr txBox="1"/>
          <p:nvPr/>
        </p:nvSpPr>
        <p:spPr>
          <a:xfrm>
            <a:off x="9094789" y="4437831"/>
            <a:ext cx="1108223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NI" sz="1600" dirty="0"/>
              <a:t>FOMUJER</a:t>
            </a:r>
          </a:p>
        </p:txBody>
      </p: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75BBAE9D-0610-4AED-B47A-3807488A8A1F}"/>
              </a:ext>
            </a:extLst>
          </p:cNvPr>
          <p:cNvCxnSpPr/>
          <p:nvPr/>
        </p:nvCxnSpPr>
        <p:spPr>
          <a:xfrm flipH="1" flipV="1">
            <a:off x="7394028" y="4059644"/>
            <a:ext cx="1487577" cy="41100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D699C25D-9993-4CED-BB04-19FB815C6ADB}"/>
              </a:ext>
            </a:extLst>
          </p:cNvPr>
          <p:cNvCxnSpPr/>
          <p:nvPr/>
        </p:nvCxnSpPr>
        <p:spPr>
          <a:xfrm>
            <a:off x="9530255" y="4059644"/>
            <a:ext cx="0" cy="2837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06A983A5-B02D-423D-8C8E-8C7470C08375}"/>
              </a:ext>
            </a:extLst>
          </p:cNvPr>
          <p:cNvCxnSpPr/>
          <p:nvPr/>
        </p:nvCxnSpPr>
        <p:spPr>
          <a:xfrm>
            <a:off x="9530255" y="4855779"/>
            <a:ext cx="0" cy="13763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Texto 37">
            <a:extLst>
              <a:ext uri="{FF2B5EF4-FFF2-40B4-BE49-F238E27FC236}">
                <a16:creationId xmlns:a16="http://schemas.microsoft.com/office/drawing/2014/main" id="{60FCE938-3EE4-40EF-B61D-90F866783CF0}"/>
              </a:ext>
            </a:extLst>
          </p:cNvPr>
          <p:cNvSpPr txBox="1"/>
          <p:nvPr/>
        </p:nvSpPr>
        <p:spPr>
          <a:xfrm>
            <a:off x="4437422" y="5395006"/>
            <a:ext cx="4316891" cy="338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NI" sz="1600" dirty="0"/>
              <a:t>Intercambios virtuales 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EBAEA87D-CB81-4671-B4F3-954AF0755A97}"/>
              </a:ext>
            </a:extLst>
          </p:cNvPr>
          <p:cNvSpPr txBox="1"/>
          <p:nvPr/>
        </p:nvSpPr>
        <p:spPr>
          <a:xfrm>
            <a:off x="1845425" y="241344"/>
            <a:ext cx="8070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dirty="0"/>
              <a:t>Estrategia de gestión de la Pandemia de la AMPB y sus unidades semiautónomas  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F7E732DB-A777-4348-9B2A-5F7570FB46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465" y="472359"/>
            <a:ext cx="1879216" cy="930772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BE9C1E93-6D22-4CDD-9511-7EF37CCCEC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2874" y="209730"/>
            <a:ext cx="1494571" cy="1184744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410E1338-5DCA-47FE-91ED-AD7B66B6BD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5402" y="1587797"/>
            <a:ext cx="1123910" cy="930772"/>
          </a:xfrm>
          <a:prstGeom prst="rect">
            <a:avLst/>
          </a:prstGeom>
        </p:spPr>
      </p:pic>
      <p:sp>
        <p:nvSpPr>
          <p:cNvPr id="27" name="Globo: flecha hacia abajo 26">
            <a:extLst>
              <a:ext uri="{FF2B5EF4-FFF2-40B4-BE49-F238E27FC236}">
                <a16:creationId xmlns:a16="http://schemas.microsoft.com/office/drawing/2014/main" id="{2116224B-30B1-483F-8A36-848AFF0BB1FB}"/>
              </a:ext>
            </a:extLst>
          </p:cNvPr>
          <p:cNvSpPr/>
          <p:nvPr/>
        </p:nvSpPr>
        <p:spPr>
          <a:xfrm>
            <a:off x="1928022" y="1527736"/>
            <a:ext cx="1556927" cy="601723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NI" dirty="0"/>
              <a:t>Acción local</a:t>
            </a:r>
          </a:p>
        </p:txBody>
      </p:sp>
      <p:sp>
        <p:nvSpPr>
          <p:cNvPr id="30" name="Globo: flecha hacia abajo 29">
            <a:extLst>
              <a:ext uri="{FF2B5EF4-FFF2-40B4-BE49-F238E27FC236}">
                <a16:creationId xmlns:a16="http://schemas.microsoft.com/office/drawing/2014/main" id="{05262905-B033-4BA5-B517-928AA422926C}"/>
              </a:ext>
            </a:extLst>
          </p:cNvPr>
          <p:cNvSpPr/>
          <p:nvPr/>
        </p:nvSpPr>
        <p:spPr>
          <a:xfrm>
            <a:off x="8930804" y="1527736"/>
            <a:ext cx="1443480" cy="751794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NI" dirty="0"/>
              <a:t>Regional</a:t>
            </a:r>
          </a:p>
        </p:txBody>
      </p:sp>
    </p:spTree>
    <p:extLst>
      <p:ext uri="{BB962C8B-B14F-4D97-AF65-F5344CB8AC3E}">
        <p14:creationId xmlns:p14="http://schemas.microsoft.com/office/powerpoint/2010/main" val="3017918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e Office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xtura grung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6682</TotalTime>
  <Words>102</Words>
  <Application>Microsoft Office PowerPoint</Application>
  <PresentationFormat>Panorámica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Bahnschrift SemiCondensed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DELL</dc:creator>
  <cp:lastModifiedBy>DELL</cp:lastModifiedBy>
  <cp:revision>36</cp:revision>
  <dcterms:created xsi:type="dcterms:W3CDTF">2021-02-09T13:07:09Z</dcterms:created>
  <dcterms:modified xsi:type="dcterms:W3CDTF">2021-04-08T14:32:42Z</dcterms:modified>
</cp:coreProperties>
</file>